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9a2da5d10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9a2da5d1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9a2da5d10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9a2da5d10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9a2da5d10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9a2da5d10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9a2da5d10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9a2da5d10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9a2da5d10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9a2da5d10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abbc9c9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abbc9c9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9a2da5d10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9a2da5d10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9a2da5d10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9a2da5d10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9a2da5d10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9a2da5d10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9a2da5d10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9a2da5d10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9a2da5d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9a2da5d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9a2da5d10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9a2da5d10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9a2da5d10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9a2da5d10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9a2da5d10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9a2da5d10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9a2da5d10_4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9a2da5d10_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a2da5d1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a2da5d1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9a2da5d1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9a2da5d1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9a2da5d1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9a2da5d1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9a2da5d1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9a2da5d1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9a2da5d10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9a2da5d10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9a2da5d10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9a2da5d10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9a2da5d1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9a2da5d1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V4GkYNAPpf4F0huCJAickD4pRfkMm6NE/view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44900"/>
            <a:ext cx="8520600" cy="124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基础算法(二) -- BFS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47750" y="1941000"/>
            <a:ext cx="5229600" cy="24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102. Binary Tree Level 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111. Minimum Depth of Binary Tree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127. Word Ladder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752. Open the Lock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207. Course Schedule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210. Course Schedule II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490. The Maze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505. The Maze II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7019750" y="4722950"/>
            <a:ext cx="1951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5" y="0"/>
            <a:ext cx="4714725" cy="28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25" y="2836500"/>
            <a:ext cx="5350853" cy="23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6092875" y="841225"/>
            <a:ext cx="27279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基础模板题目，需要熟练掌握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41" y="0"/>
            <a:ext cx="45053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25" y="809476"/>
            <a:ext cx="7086399" cy="41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1002825" y="172500"/>
            <a:ext cx="6210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普通BFS遍历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优化？双向BFS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726575"/>
            <a:ext cx="8196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传统的 BFS 框架就是从起点开始向四周扩散，遇到终点时停止；而双向 BFS 则是从起点和终点同时开始扩散，当两边有交集的时候停止</a:t>
            </a:r>
            <a:r>
              <a:rPr lang="en" sz="2000">
                <a:solidFill>
                  <a:schemeClr val="dk1"/>
                </a:solidFill>
              </a:rPr>
              <a:t>。</a:t>
            </a:r>
            <a:endParaRPr sz="27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25" y="1469500"/>
            <a:ext cx="5055799" cy="19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13" y="3262025"/>
            <a:ext cx="4971975" cy="18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7375575" y="4722950"/>
            <a:ext cx="1660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图片来自: labuladong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247000" y="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双向BFS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50" y="640325"/>
            <a:ext cx="6091336" cy="45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39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title"/>
          </p:nvPr>
        </p:nvSpPr>
        <p:spPr>
          <a:xfrm>
            <a:off x="1169850" y="2929775"/>
            <a:ext cx="23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双向BFS扩展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375" y="1340675"/>
            <a:ext cx="4783624" cy="38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325" y="0"/>
            <a:ext cx="4689098" cy="13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0" y="0"/>
            <a:ext cx="507044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5801275" y="970475"/>
            <a:ext cx="25446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matrix BFS</a:t>
            </a:r>
            <a:r>
              <a:rPr lang="en"/>
              <a:t>遍历模板题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巧用dirs array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147" y="3279325"/>
            <a:ext cx="3714853" cy="17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5445475" y="2625675"/>
            <a:ext cx="2900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必须停下来，不停下来不算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" y="195525"/>
            <a:ext cx="8839200" cy="462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572000" y="408475"/>
            <a:ext cx="43359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BFS在</a:t>
            </a:r>
            <a:r>
              <a:rPr lang="en"/>
              <a:t>图中</a:t>
            </a:r>
            <a:r>
              <a:rPr lang="en"/>
              <a:t>Dijkstra</a:t>
            </a:r>
            <a:r>
              <a:rPr lang="en"/>
              <a:t>的</a:t>
            </a:r>
            <a:r>
              <a:rPr lang="en"/>
              <a:t>pq实现应用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5900" cy="510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4647475" y="1369450"/>
            <a:ext cx="4119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D4D4D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典型的SSSP</a:t>
            </a:r>
            <a:r>
              <a:rPr lang="en" sz="1700">
                <a:solidFill>
                  <a:srgbClr val="0000FF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单源最短路径算法</a:t>
            </a:r>
            <a:r>
              <a:rPr lang="en" sz="1700">
                <a:solidFill>
                  <a:srgbClr val="4D4D4D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，用于计算一个节点到其他所有节点的最短路径。主要特点是</a:t>
            </a:r>
            <a:r>
              <a:rPr lang="en" sz="1700">
                <a:solidFill>
                  <a:srgbClr val="0000FF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以起始点为中心向外层层扩展，直到扩展到终点为止</a:t>
            </a:r>
            <a:r>
              <a:rPr lang="en" sz="1700">
                <a:solidFill>
                  <a:srgbClr val="4D4D4D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691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4119100" y="1973300"/>
            <a:ext cx="4334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PQ里存的是&lt;x, y, 从</a:t>
            </a:r>
            <a:r>
              <a:rPr lang="en">
                <a:solidFill>
                  <a:srgbClr val="FF0000"/>
                </a:solidFill>
              </a:rPr>
              <a:t>起点到当前xy的距离d</a:t>
            </a:r>
            <a:r>
              <a:rPr lang="en">
                <a:solidFill>
                  <a:srgbClr val="FF0000"/>
                </a:solidFill>
              </a:rPr>
              <a:t>&gt;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931100" y="312825"/>
            <a:ext cx="690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什么是BFS? </a:t>
            </a:r>
            <a:endParaRPr/>
          </a:p>
        </p:txBody>
      </p:sp>
      <p:pic>
        <p:nvPicPr>
          <p:cNvPr id="62" name="Google Shape;62;p14" title="Slow Motion- throwing a Rock In Water, big rippl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100" y="957625"/>
            <a:ext cx="5281789" cy="39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00" y="2048774"/>
            <a:ext cx="5588750" cy="2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334250" y="13525"/>
            <a:ext cx="78933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in Topological Sort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4">
            <a:alphaModFix/>
          </a:blip>
          <a:srcRect b="0" l="0" r="54520" t="0"/>
          <a:stretch/>
        </p:blipFill>
        <p:spPr>
          <a:xfrm>
            <a:off x="5909100" y="705625"/>
            <a:ext cx="3234899" cy="38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 rotWithShape="1">
          <a:blip r:embed="rId5">
            <a:alphaModFix/>
          </a:blip>
          <a:srcRect b="60098" l="0" r="0" t="0"/>
          <a:stretch/>
        </p:blipFill>
        <p:spPr>
          <a:xfrm>
            <a:off x="334250" y="401425"/>
            <a:ext cx="5432125" cy="15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725"/>
            <a:ext cx="459502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4">
            <a:alphaModFix/>
          </a:blip>
          <a:srcRect b="0" l="0" r="0" t="39206"/>
          <a:stretch/>
        </p:blipFill>
        <p:spPr>
          <a:xfrm>
            <a:off x="4572000" y="295625"/>
            <a:ext cx="4571998" cy="19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799625"/>
            <a:ext cx="4572002" cy="225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299200"/>
            <a:ext cx="2188949" cy="4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0823"/>
            <a:ext cx="9143999" cy="117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50" y="131125"/>
            <a:ext cx="7568020" cy="37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225925" y="21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 </a:t>
            </a:r>
            <a:r>
              <a:rPr lang="en"/>
              <a:t>时间空间复杂度都是O(n)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183325" y="791275"/>
            <a:ext cx="8605800" cy="4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bfs最擅长解决哪一类问题？bfs与dfs的效率哪个更好？</a:t>
            </a:r>
            <a:endParaRPr b="1" sz="1400">
              <a:solidFill>
                <a:srgbClr val="FF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首先，bfs最擅长解决哪一类问题？</a:t>
            </a:r>
            <a:r>
              <a:rPr b="1" lang="en" sz="12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BFS是用来搜索最短径路的解是比较合适的。</a:t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，比如求最少步数的解，最少交换次数的解，因为BFS搜索过程中遇到的解一定是离根最近的，所以遇到一个解，一定就是最优解，此时搜索算法可以终止。这个时候不适宜使用DFS，因为DFS搜索到的解不一定是离根最近的，只有全局搜索完毕，才能从所有解中找出离根的最近的解。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2.DFS是空间效率高，DFS不需要保存搜索过程中的状态(在heap中纵向)，而BFS在搜索过程中需要保存搜索过的状态(横向level)，而且一般情况需要一个队列来记录。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详细来说的话取决于树(图)的形状，扁的还是长条形。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3.DFS适合搜索全部的解，因为要搜索全部的解，那么BFS搜索过程中，遇到离根最近的解，并没有什么用，也必须遍历完整棵搜索树，DFS搜索也会搜索全部，但是相比DFS不用记录过多信息(Java heap帮你保存了，除非overflow需要自己外部开一个空间做stack, 我们在dfs篇章的ppt会去讲)，所以搜素全部解的问题，DFS显然更加合适，一般情况下，DFS也需要高效的剪枝操作(memo cache)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4. 可以双向BFS优化搜索的速度，进阶还会有A* search, 我们会在高级算法扩展中cover到。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BFS=Breadth First Search (广度优先搜索）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573100"/>
            <a:ext cx="3709500" cy="24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一般用来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(一)遍历树结构(level order)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(二)遍历图结构(BFS, </a:t>
            </a:r>
            <a:r>
              <a:rPr lang="en"/>
              <a:t>Topological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(三)遍历二维数组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21" y="1101800"/>
            <a:ext cx="4710075" cy="34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00" y="0"/>
            <a:ext cx="2889425" cy="23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575" y="0"/>
            <a:ext cx="2889425" cy="238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575" y="2724142"/>
            <a:ext cx="2889425" cy="238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9500" y="2724142"/>
            <a:ext cx="2889425" cy="238483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5119775" y="690125"/>
            <a:ext cx="988800" cy="5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 rot="8896706">
            <a:off x="5083539" y="2351286"/>
            <a:ext cx="1046422" cy="4409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5112350" y="3663213"/>
            <a:ext cx="988800" cy="5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61650" y="1078175"/>
            <a:ext cx="16284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</a:t>
            </a:r>
            <a:r>
              <a:rPr lang="en"/>
              <a:t>中心向外一步步扩展，类似丢一个石头到水中，荡起一层一层的波浪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240350" y="889300"/>
            <a:ext cx="15504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以0为</a:t>
            </a:r>
            <a:r>
              <a:rPr lang="en"/>
              <a:t>起点，一层一层扩散出去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50" y="524925"/>
            <a:ext cx="7144876" cy="4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22394" l="0" r="0" t="5967"/>
          <a:stretch/>
        </p:blipFill>
        <p:spPr>
          <a:xfrm>
            <a:off x="0" y="877300"/>
            <a:ext cx="5375276" cy="2855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275" y="0"/>
            <a:ext cx="3768724" cy="50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895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6135750" y="719850"/>
            <a:ext cx="26913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从</a:t>
            </a:r>
            <a:r>
              <a:rPr lang="en"/>
              <a:t>root开始一层一层往下搜索，直到遇到第一个叶子节点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1623" r="0" t="1661"/>
          <a:stretch/>
        </p:blipFill>
        <p:spPr>
          <a:xfrm>
            <a:off x="0" y="203100"/>
            <a:ext cx="6135749" cy="303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36799"/>
            <a:ext cx="8055575" cy="14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702285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7022850" y="1165700"/>
            <a:ext cx="19902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就和</a:t>
            </a:r>
            <a:r>
              <a:rPr lang="en"/>
              <a:t>魔方层先法一样，一层一层的拼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